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574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65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1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0907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002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00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041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16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332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064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830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DDB05-2B6B-48D5-8C71-3B40407233DA}" type="datetimeFigureOut">
              <a:rPr lang="en-US" smtClean="0"/>
              <a:t>3/21/2020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E4F6F-91FC-446D-B88F-A3AA4FE63B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291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Effective CV 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555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218" name="Picture 2" descr="Other sections for a CV&#10;• Certifications and licensure&#10;• Professional affiliations&#10;• Professional activities&#10;• Research&#10;•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4628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Proving your ability&#10;There are four main things employers will look at in CVs:&#10;• Education - ability to think clearly, ana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3474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Tips on Education section&#10;• Most current schooling first (include your current&#10;educational work)&#10;• Only include diploma di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3563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Education and Qualifications&#10;2011 – Present University of Kent&#10;BA (Hons) Fine Art&#10;Modules include: Contextual Studies, Cre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0932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8341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Tips on Professional Experience Section&#10;• Includes anything you were paid to do or was extensive and regular&#10;volunteer wor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8141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 descr="Work Experience&#10;• There is no need to list every job you’ve ever had – detail the&#10;most relevant&#10;• Don’t just list your dut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92137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259" y="0"/>
            <a:ext cx="10515600" cy="2154327"/>
          </a:xfrm>
        </p:spPr>
        <p:txBody>
          <a:bodyPr/>
          <a:lstStyle/>
          <a:p>
            <a:endParaRPr lang="en-US"/>
          </a:p>
        </p:txBody>
      </p:sp>
      <p:pic>
        <p:nvPicPr>
          <p:cNvPr id="15362" name="Picture 2" descr="Tips on Extracurricular and Volunteer Experience&#10;Section&#10;• List most recent first&#10;• This tends to be a long list – careful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66516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 descr="Tips for Professional Section&#10;Affiliations&#10;•Only those current&#10;•Most current first&#10;•Include all dates of&#10;affiliation&#10;•Note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240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7410" name="Picture 2" descr="Tips for Research Section&#10;• List most current first&#10;• Make sure you indicate others you worked with&#10;• Include grant funds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3926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8434" name="Picture 2" descr="Publications and Presentations Section&#10;• Two options for listing&#10;– Most recent&#10;– Order of publication&#10;• Always bold your n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0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428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Resume vs. Vitae&#10;• Length: Short&#10;• Content: All-inclusive&#10;summary of skills,&#10;experiences and education&#10;• Purpose: to get a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153"/>
            <a:ext cx="12192000" cy="7064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10691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9458" name="Picture 2" descr="Added Qualifications Section&#10;•Should be verifiable&#10;•Include language fluency&#10;•Cultural knowledge – maybe. Especially if y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83660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2" name="Picture 2" descr="Presentation of your CV&#10;• The first visual impression of your CV is important&#10;• For standard CVs, use plain white A4 paper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29585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506" name="Picture 2" descr="• Formatting – make sure it’s consistent&#10;• Size 10-12 font (depending on font style)&#10;• Clear font e.g. Arial, Calibri&#10;• F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0374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530" name="Picture 2" descr="References&#10;• Ideally, one academic and your manager&#10;• Ask permission from your reference and let them&#10;know what position(s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11267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554" name="Picture 2" descr="Covering letters&#10;• Never send a ‘naked’ CV&#10;• There are two types of covering letters:&#10;• Speculative/accompanying letter&#10;•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36305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Speculative/Accompanying letter&#10;• Should be three short paragraphs&#10;• Opening paragraph – why you are writing&#10;• Paragraph 2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152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13218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 descr="Letter of application&#10;• Used when asked to ‘apply in writing’ or ‘send CV and cover&#10;letter’&#10;• 1 side of A4 – similar to a 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1076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2770" name="Picture 2" descr="Image result for thank you imag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3555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Curriculum Vitae (or CV)&#10;• Latin origin&#10;• Means “the course of one’s life”&#10;• Vitae or Vita?&#10; 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735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215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What is a CV?&#10;What is the purpose of a CV?&#10;• To inform the employer about&#10;your education, work&#10;experience, skills and&#10;inte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" y="-2"/>
            <a:ext cx="12192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053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 descr="It’s all about you&#10;CVs are an opportunity to show an employer why you are an ideal candidate for the job.&#10;A good CV will:&#10;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942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 descr="Do&#10;• Use a standard font size in.&#10;• Include recent and relevant work experience (paid or voluntary).&#10;• Be consistent in yo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5703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Don’t&#10;• Do it in a rush.&#10;• Leave gaps in employment.&#10;• Lie.&#10;• Include irrelevant personal details such as marital status.&#10;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6469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170" name="Picture 2" descr="5 Tips for a CV&#10;• Clear – well organized and logical&#10;• Concise – relevant and necessary&#10;• Complete – includes everything y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4113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 descr="What should be on a CV?&#10;• Start with contact information&#10;– Full name&#10;– Permanent mailing address&#10;– E-mail address that won...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2055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</Words>
  <Application>Microsoft Office PowerPoint</Application>
  <PresentationFormat>Widescreen</PresentationFormat>
  <Paragraphs>1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Effective CV Writing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CV Writting</dc:title>
  <dc:creator>DELL</dc:creator>
  <cp:lastModifiedBy>DELL</cp:lastModifiedBy>
  <cp:revision>9</cp:revision>
  <dcterms:created xsi:type="dcterms:W3CDTF">2020-03-21T09:33:40Z</dcterms:created>
  <dcterms:modified xsi:type="dcterms:W3CDTF">2020-03-21T11:21:16Z</dcterms:modified>
</cp:coreProperties>
</file>